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8" r:id="rId4"/>
    <p:sldId id="268" r:id="rId5"/>
    <p:sldId id="269" r:id="rId6"/>
    <p:sldId id="270" r:id="rId7"/>
    <p:sldId id="275" r:id="rId8"/>
    <p:sldId id="259" r:id="rId9"/>
    <p:sldId id="260" r:id="rId10"/>
    <p:sldId id="257" r:id="rId11"/>
    <p:sldId id="261" r:id="rId12"/>
    <p:sldId id="262" r:id="rId13"/>
    <p:sldId id="263" r:id="rId14"/>
    <p:sldId id="271" r:id="rId15"/>
    <p:sldId id="264" r:id="rId16"/>
    <p:sldId id="265" r:id="rId17"/>
    <p:sldId id="266" r:id="rId18"/>
    <p:sldId id="267" r:id="rId19"/>
    <p:sldId id="272" r:id="rId20"/>
    <p:sldId id="274" r:id="rId21"/>
    <p:sldId id="273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0" autoAdjust="0"/>
    <p:restoredTop sz="94660"/>
  </p:normalViewPr>
  <p:slideViewPr>
    <p:cSldViewPr>
      <p:cViewPr varScale="1">
        <p:scale>
          <a:sx n="83" d="100"/>
          <a:sy n="8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13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E47F7-9889-4BAA-A4F3-79242DE6808A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6 Review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are isotopes used in medicine?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Tracing the path of blood flow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X-rays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CAT scans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All of these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electrons are in the 2</a:t>
            </a:r>
            <a:r>
              <a:rPr lang="en-US" baseline="30000" dirty="0" smtClean="0"/>
              <a:t>nd</a:t>
            </a:r>
            <a:r>
              <a:rPr lang="en-US" dirty="0" smtClean="0"/>
              <a:t> energy level of oxygen?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8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random movement of atoms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Called </a:t>
            </a:r>
            <a:r>
              <a:rPr lang="en-US" dirty="0"/>
              <a:t>B</a:t>
            </a:r>
            <a:r>
              <a:rPr lang="en-US" dirty="0" smtClean="0"/>
              <a:t>rownian motion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Causes diffusion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Occurs until there is no concentration gradient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C-12 &amp; C 14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Isotopes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compound which comes from living organisms and contains carbon is called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mixture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Polymers are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Large molecules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Made of monomers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Occur in carbohydrates, lipids, proteins and nucleic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Usually formed by covalent bonding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put together by hydrolysis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Which is the strongest 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9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7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Use peptide bonds to form glycerol and glycogen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</a:t>
            </a:r>
            <a:r>
              <a:rPr lang="en-US" dirty="0" smtClean="0"/>
              <a:t>composed of C, H, O, N, 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made of units called amino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which affect the rate of reactions are called enzymes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protein enzymes are used to put together amino acids in the process hydrolysis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of the following is NOT a chemical reaction?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Photosynthesis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Respiration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Making chocolate milk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Burning paper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is NOT correctly matched about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O is a chemical compound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is a polar molecule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dissolves ionic and molecular compounds because of its polarity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water is added during hydrolysis, it joins monomers into polymers.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NOT correctly matched?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A. cellulose is a complex carbohydrate polymer that makes up plant cell walls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Metabolism is all the chemical changes that occur within an organism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 bonds form between all organic molecules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Solutions are mixtures where one substance is evenly distributed in another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</a:t>
            </a:r>
            <a:r>
              <a:rPr lang="en-US" b="1" u="sng" dirty="0" smtClean="0"/>
              <a:t>NOT</a:t>
            </a:r>
            <a:r>
              <a:rPr lang="en-US" dirty="0" smtClean="0"/>
              <a:t> true about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nucleus contains protons &amp; neutrons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Electrons move in regions called electron clouds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an atom gains an electron, it becomes a positive 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 bonds transfer electrons to become more stable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molecules have an uneven distribution of charge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statement is </a:t>
            </a:r>
            <a:r>
              <a:rPr lang="en-US" b="1" u="sng" dirty="0" smtClean="0"/>
              <a:t>NOT</a:t>
            </a:r>
            <a:r>
              <a:rPr lang="en-US" dirty="0" smtClean="0"/>
              <a:t> true about Carbon?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can share 4 electrons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has 4 electrons in the outside shell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molecules are called 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is not found in lipids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 Molecules have  </a:t>
            </a:r>
            <a:r>
              <a:rPr lang="en-US" dirty="0" smtClean="0"/>
              <a:t>covalent bonds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hydrogen atoms are in glucose below?</a:t>
            </a:r>
            <a:br>
              <a:rPr lang="en-US" dirty="0" smtClean="0"/>
            </a:br>
            <a:r>
              <a:rPr lang="en-US" dirty="0" smtClean="0"/>
              <a:t>6CO</a:t>
            </a:r>
            <a:r>
              <a:rPr lang="en-US" baseline="-25000" dirty="0" smtClean="0"/>
              <a:t>2</a:t>
            </a:r>
            <a:r>
              <a:rPr lang="en-US" dirty="0" smtClean="0"/>
              <a:t> + 6H</a:t>
            </a:r>
            <a:r>
              <a:rPr lang="en-US" baseline="-25000" dirty="0" smtClean="0"/>
              <a:t>2</a:t>
            </a:r>
            <a:r>
              <a:rPr lang="en-US" dirty="0" smtClean="0"/>
              <a:t>0 </a:t>
            </a:r>
            <a:r>
              <a:rPr lang="en-US" dirty="0" smtClean="0">
                <a:sym typeface="Wingdings" pitchFamily="2" charset="2"/>
              </a:rPr>
              <a:t> C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+ 6 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12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NOT correctly matched?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1. proteins</a:t>
            </a:r>
          </a:p>
          <a:p>
            <a:r>
              <a:rPr lang="en-US" dirty="0" smtClean="0"/>
              <a:t>2. nucleic acids</a:t>
            </a:r>
          </a:p>
          <a:p>
            <a:r>
              <a:rPr lang="en-US" dirty="0" smtClean="0"/>
              <a:t>3. lipids</a:t>
            </a:r>
          </a:p>
          <a:p>
            <a:r>
              <a:rPr lang="en-US" dirty="0" smtClean="0"/>
              <a:t>4. carbohydrates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O, 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O, N, P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indicates dynamic equilibrium?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657600"/>
            <a:ext cx="4886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Forms Hydrogen ions in water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bases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Covalent bonds ____electrons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Share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transfer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Bonds between amino acids in proteins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___________are atoms with different number of neutrons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isotopes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Glucose and fructose are  NOT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compounds with  the same formula but with different arrangements of atoms 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Combine in condensation to form sucrose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lipids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 the basic building blocks of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Organic Molecule (polymer)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Lipids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Monomers 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Amino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Nucleotides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Monosaccharides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glycerol &amp; 3 fatty acids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Unsaturated bonds are different because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are all single bonds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have a double bond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520</Words>
  <Application>Microsoft Office PowerPoint</Application>
  <PresentationFormat>On-screen Show (4:3)</PresentationFormat>
  <Paragraphs>117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 6 Review Game</vt:lpstr>
      <vt:lpstr>Which is NOT correctly matched?</vt:lpstr>
      <vt:lpstr>Forms Hydrogen ions in water </vt:lpstr>
      <vt:lpstr>Covalent bonds ____electrons</vt:lpstr>
      <vt:lpstr>Bonds between amino acids in proteins are </vt:lpstr>
      <vt:lpstr>___________are atoms with different number of neutrons</vt:lpstr>
      <vt:lpstr>Glucose and fructose are  NOT</vt:lpstr>
      <vt:lpstr>Match the basic building blocks of </vt:lpstr>
      <vt:lpstr>Unsaturated bonds are different because</vt:lpstr>
      <vt:lpstr>How are isotopes used in medicine?</vt:lpstr>
      <vt:lpstr>How many electrons are in the 2nd energy level of oxygen?</vt:lpstr>
      <vt:lpstr>The random movement of atoms is</vt:lpstr>
      <vt:lpstr>C-12 &amp; C 14 are </vt:lpstr>
      <vt:lpstr>A compound which comes from living organisms and contains carbon is called</vt:lpstr>
      <vt:lpstr>Polymers are NOT</vt:lpstr>
      <vt:lpstr>Which is the strongest base?</vt:lpstr>
      <vt:lpstr>Proteins  </vt:lpstr>
      <vt:lpstr>Which of the following is NOT a chemical reaction?</vt:lpstr>
      <vt:lpstr>Which is NOT correctly matched about water?</vt:lpstr>
      <vt:lpstr>Which is NOT true about an atom?</vt:lpstr>
      <vt:lpstr>Which statement is NOT true about Carbon?</vt:lpstr>
      <vt:lpstr>How many hydrogen atoms are in glucose below? 6CO2 + 6H20  C6H12O6 + 6 O2</vt:lpstr>
      <vt:lpstr>Which is NOT correctly matched?</vt:lpstr>
      <vt:lpstr>Which indicates dynamic equilibrium?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6 Review Game</dc:title>
  <dc:creator>vhassell</dc:creator>
  <cp:lastModifiedBy>vhassell</cp:lastModifiedBy>
  <cp:revision>37</cp:revision>
  <dcterms:created xsi:type="dcterms:W3CDTF">2012-12-03T14:48:27Z</dcterms:created>
  <dcterms:modified xsi:type="dcterms:W3CDTF">2012-12-03T22:42:07Z</dcterms:modified>
</cp:coreProperties>
</file>